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2C4705-94D1-554A-A380-38E92D9480EC}" type="datetimeFigureOut">
              <a:rPr lang="en-US" smtClean="0"/>
              <a:t>9/19/10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56F5AB3-7837-404B-A519-95E22040BFF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Up-Keep in the Garden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Weeds</a:t>
            </a:r>
          </a:p>
          <a:p>
            <a:pPr lvl="1"/>
            <a:r>
              <a:rPr lang="en-US" dirty="0" smtClean="0"/>
              <a:t>All plants not intended to grow in the spot they are in</a:t>
            </a:r>
          </a:p>
          <a:p>
            <a:pPr lvl="1"/>
            <a:r>
              <a:rPr lang="en-US" dirty="0" smtClean="0"/>
              <a:t>Should be removed to allow wanted plants to grow</a:t>
            </a:r>
          </a:p>
          <a:p>
            <a:endParaRPr lang="en-US" dirty="0" smtClean="0"/>
          </a:p>
          <a:p>
            <a:r>
              <a:rPr lang="en-US" dirty="0" smtClean="0"/>
              <a:t>Continual weeding is needed to keep area in good condition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based on plants needs</a:t>
            </a:r>
          </a:p>
          <a:p>
            <a:pPr lvl="1"/>
            <a:r>
              <a:rPr lang="en-US" dirty="0" smtClean="0"/>
              <a:t>In the sun all day = daily watering</a:t>
            </a:r>
          </a:p>
          <a:p>
            <a:pPr lvl="1"/>
            <a:r>
              <a:rPr lang="en-US" dirty="0" smtClean="0"/>
              <a:t>In part shade = daily watering </a:t>
            </a:r>
          </a:p>
          <a:p>
            <a:pPr lvl="1"/>
            <a:r>
              <a:rPr lang="en-US" dirty="0" smtClean="0"/>
              <a:t>Shade = check soil for dampness, usually every few days</a:t>
            </a:r>
          </a:p>
          <a:p>
            <a:endParaRPr lang="en-US" dirty="0" smtClean="0"/>
          </a:p>
          <a:p>
            <a:r>
              <a:rPr lang="en-US" dirty="0" smtClean="0"/>
              <a:t>Each plant has its own water requirements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Moving plants from their current spot to a new area</a:t>
            </a:r>
          </a:p>
          <a:p>
            <a:pPr lvl="1"/>
            <a:r>
              <a:rPr lang="en-US" dirty="0" smtClean="0"/>
              <a:t>New plants brought in</a:t>
            </a:r>
          </a:p>
          <a:p>
            <a:pPr lvl="1"/>
            <a:r>
              <a:rPr lang="en-US" dirty="0" smtClean="0"/>
              <a:t>Plants are overgrown and need to be spread out</a:t>
            </a:r>
          </a:p>
          <a:p>
            <a:pPr lvl="1"/>
            <a:r>
              <a:rPr lang="en-US" dirty="0" smtClean="0"/>
              <a:t>Change in the garden plan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1</a:t>
            </a:r>
            <a:endParaRPr lang="en-US" dirty="0" smtClean="0"/>
          </a:p>
          <a:p>
            <a:pPr lvl="1"/>
            <a:r>
              <a:rPr lang="en-US" dirty="0" smtClean="0"/>
              <a:t>Prepare </a:t>
            </a:r>
            <a:r>
              <a:rPr lang="en-US" dirty="0" smtClean="0"/>
              <a:t>the new planting site.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Dig </a:t>
            </a:r>
            <a:r>
              <a:rPr lang="en-US" dirty="0" smtClean="0"/>
              <a:t>a hole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Mix </a:t>
            </a:r>
            <a:r>
              <a:rPr lang="en-US" dirty="0" smtClean="0"/>
              <a:t>the soil you removed with</a:t>
            </a:r>
            <a:r>
              <a:rPr lang="en-US" dirty="0" smtClean="0"/>
              <a:t> peat </a:t>
            </a:r>
            <a:r>
              <a:rPr lang="en-US" dirty="0" smtClean="0"/>
              <a:t>moss and</a:t>
            </a:r>
            <a:r>
              <a:rPr lang="en-US" dirty="0" smtClean="0"/>
              <a:t> fertilizer</a:t>
            </a:r>
          </a:p>
          <a:p>
            <a:pPr lvl="2"/>
            <a:r>
              <a:rPr lang="en-US" dirty="0" smtClean="0"/>
              <a:t>Loosen </a:t>
            </a:r>
            <a:r>
              <a:rPr lang="en-US" dirty="0" smtClean="0"/>
              <a:t>the soil in the bottom of the hole with a</a:t>
            </a:r>
            <a:r>
              <a:rPr lang="en-US" dirty="0" smtClean="0"/>
              <a:t> rake</a:t>
            </a:r>
          </a:p>
          <a:p>
            <a:r>
              <a:rPr lang="en-US" b="1" dirty="0" smtClean="0"/>
              <a:t>Step </a:t>
            </a:r>
            <a:r>
              <a:rPr lang="en-US" b="1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Cut back the top </a:t>
            </a:r>
            <a:r>
              <a:rPr lang="en-US" dirty="0" smtClean="0"/>
              <a:t>growth</a:t>
            </a:r>
          </a:p>
          <a:p>
            <a:pPr lvl="1"/>
            <a:r>
              <a:rPr lang="en-US" dirty="0" smtClean="0"/>
              <a:t>Water thoroughly to be sure all roots are wet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3</a:t>
            </a:r>
            <a:endParaRPr lang="en-US" dirty="0" smtClean="0"/>
          </a:p>
          <a:p>
            <a:pPr lvl="1"/>
            <a:r>
              <a:rPr lang="en-US" dirty="0" smtClean="0"/>
              <a:t>Push your spade into the soil in a circle around the</a:t>
            </a:r>
            <a:r>
              <a:rPr lang="en-US" dirty="0" smtClean="0"/>
              <a:t> plant. </a:t>
            </a:r>
          </a:p>
          <a:p>
            <a:pPr lvl="1"/>
            <a:r>
              <a:rPr lang="en-US" dirty="0" smtClean="0"/>
              <a:t>Step </a:t>
            </a:r>
            <a:r>
              <a:rPr lang="en-US" dirty="0" smtClean="0"/>
              <a:t>on the shovel with your foot and rock the handle back and forth to loosen the root ball.</a:t>
            </a:r>
          </a:p>
          <a:p>
            <a:r>
              <a:rPr lang="en-US" b="1" dirty="0" smtClean="0"/>
              <a:t>Step 4</a:t>
            </a:r>
            <a:endParaRPr lang="en-US" dirty="0" smtClean="0"/>
          </a:p>
          <a:p>
            <a:pPr lvl="1"/>
            <a:r>
              <a:rPr lang="en-US" dirty="0" smtClean="0"/>
              <a:t>Go around the circle again, driving the shovel deeper into the soil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Rock </a:t>
            </a:r>
            <a:r>
              <a:rPr lang="en-US" dirty="0" smtClean="0"/>
              <a:t>the shovel back and forth to further loosen the root ball.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5</a:t>
            </a:r>
            <a:endParaRPr lang="en-US" dirty="0" smtClean="0"/>
          </a:p>
          <a:p>
            <a:pPr lvl="1"/>
            <a:r>
              <a:rPr lang="en-US" dirty="0" smtClean="0"/>
              <a:t>Push the shovel into the same circle a third time, angling the shovel so that its blade cuts the soil under the root ball of the</a:t>
            </a:r>
            <a:r>
              <a:rPr lang="en-US" dirty="0" smtClean="0"/>
              <a:t> plant. </a:t>
            </a:r>
          </a:p>
          <a:p>
            <a:r>
              <a:rPr lang="en-US" b="1" dirty="0" smtClean="0"/>
              <a:t>Step 6</a:t>
            </a:r>
            <a:endParaRPr lang="en-US" dirty="0" smtClean="0"/>
          </a:p>
          <a:p>
            <a:pPr lvl="1"/>
            <a:r>
              <a:rPr lang="en-US" dirty="0" smtClean="0"/>
              <a:t>Grasp the plant near its base and remove it from the ground.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Shake </a:t>
            </a:r>
            <a:r>
              <a:rPr lang="en-US" dirty="0" smtClean="0"/>
              <a:t>it a little to remove any loose bits of soil from the roots.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Step 7</a:t>
            </a:r>
            <a:endParaRPr lang="en-US" dirty="0" smtClean="0"/>
          </a:p>
          <a:p>
            <a:pPr lvl="1"/>
            <a:r>
              <a:rPr lang="en-US" dirty="0" smtClean="0"/>
              <a:t>Place the root ball into the prepared hole.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Gently </a:t>
            </a:r>
            <a:r>
              <a:rPr lang="en-US" dirty="0" smtClean="0"/>
              <a:t>spread the roots out from the base toward the perimeter of the planting hole.</a:t>
            </a:r>
          </a:p>
          <a:p>
            <a:r>
              <a:rPr lang="en-US" b="1" dirty="0" smtClean="0"/>
              <a:t>Step 8</a:t>
            </a:r>
            <a:endParaRPr lang="en-US" dirty="0" smtClean="0"/>
          </a:p>
          <a:p>
            <a:pPr lvl="1"/>
            <a:r>
              <a:rPr lang="en-US" dirty="0" smtClean="0"/>
              <a:t>Back fill the hole with the improved soil.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Firm </a:t>
            </a:r>
            <a:r>
              <a:rPr lang="en-US" dirty="0" smtClean="0"/>
              <a:t>it down gently but firmly with your foot as you go.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Transplanting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Step 9</a:t>
            </a:r>
            <a:endParaRPr lang="en-US" dirty="0" smtClean="0"/>
          </a:p>
          <a:p>
            <a:pPr lvl="1"/>
            <a:r>
              <a:rPr lang="en-US" dirty="0" smtClean="0"/>
              <a:t>Water the transplanted</a:t>
            </a:r>
            <a:r>
              <a:rPr lang="en-US" dirty="0" smtClean="0"/>
              <a:t> plant. </a:t>
            </a:r>
          </a:p>
          <a:p>
            <a:pPr lvl="1"/>
            <a:r>
              <a:rPr lang="en-US" dirty="0" smtClean="0"/>
              <a:t>Set </a:t>
            </a:r>
            <a:r>
              <a:rPr lang="en-US" dirty="0" smtClean="0"/>
              <a:t>a hose with a small trickle of water near the base of the plant.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Step 10</a:t>
            </a:r>
            <a:endParaRPr lang="en-US" dirty="0" smtClean="0"/>
          </a:p>
          <a:p>
            <a:pPr lvl="1"/>
            <a:r>
              <a:rPr lang="en-US" dirty="0" smtClean="0"/>
              <a:t>Spread</a:t>
            </a:r>
            <a:r>
              <a:rPr lang="en-US" dirty="0" smtClean="0"/>
              <a:t> fertilizer the help the plant grow.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15</TotalTime>
  <Words>378</Words>
  <Application>Microsoft Macintosh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Perspective</vt:lpstr>
      <vt:lpstr>Up-Keep in the Garden</vt:lpstr>
      <vt:lpstr>Weeding</vt:lpstr>
      <vt:lpstr>Watering</vt:lpstr>
      <vt:lpstr>Transplanting</vt:lpstr>
      <vt:lpstr>Steps in Transplanting</vt:lpstr>
      <vt:lpstr>Steps in Transplanting</vt:lpstr>
      <vt:lpstr>Steps in Transplanting</vt:lpstr>
      <vt:lpstr>Steps in transplanting</vt:lpstr>
      <vt:lpstr>Steps in Transplanting</vt:lpstr>
    </vt:vector>
  </TitlesOfParts>
  <Company>Urbana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Up-Keep in the Garden</dc:title>
  <dc:creator>Alicia Burge</dc:creator>
  <cp:lastModifiedBy>Alicia Burge</cp:lastModifiedBy>
  <cp:revision>1</cp:revision>
  <dcterms:created xsi:type="dcterms:W3CDTF">2010-09-19T22:42:48Z</dcterms:created>
  <dcterms:modified xsi:type="dcterms:W3CDTF">2010-09-19T22:57:50Z</dcterms:modified>
</cp:coreProperties>
</file>